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392" y="108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24/04/2019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24/04/2019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24/04/2019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ENERO 2019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37" y="1553146"/>
            <a:ext cx="7645327" cy="46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31" y="1820364"/>
            <a:ext cx="6216225" cy="37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8" y="1652760"/>
            <a:ext cx="8043169" cy="45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4614"/>
            <a:ext cx="8187155" cy="46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2019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32" y="1764647"/>
            <a:ext cx="6435173" cy="39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0" y="1594731"/>
            <a:ext cx="8096434" cy="47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1" y="1646994"/>
            <a:ext cx="8531441" cy="44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8" y="1719910"/>
            <a:ext cx="8536877" cy="41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1528478"/>
            <a:ext cx="8265111" cy="46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14" y="1506096"/>
            <a:ext cx="8389398" cy="46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3" y="1543382"/>
            <a:ext cx="8691239" cy="46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2019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19" y="1820364"/>
            <a:ext cx="6409412" cy="38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73" y="1516354"/>
            <a:ext cx="7503285" cy="46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57" y="1583189"/>
            <a:ext cx="7414508" cy="45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ENERO 2019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43" y="2051184"/>
            <a:ext cx="6261713" cy="37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24/04/2019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5" y="1581900"/>
            <a:ext cx="7538794" cy="45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2019</Filtro>
    <Orden xmlns="8cf1b8fd-72df-4c21-8306-a5f720778edf">92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8cf1b8fd-72df-4c21-8306-a5f720778edf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13115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ENERO 2019</dc:title>
  <dc:creator>CAMILO</dc:creator>
  <cp:lastModifiedBy>Amalia Perez Alzate</cp:lastModifiedBy>
  <cp:revision>304</cp:revision>
  <cp:lastPrinted>2016-11-09T21:48:51Z</cp:lastPrinted>
  <dcterms:created xsi:type="dcterms:W3CDTF">2015-08-10T15:28:24Z</dcterms:created>
  <dcterms:modified xsi:type="dcterms:W3CDTF">2019-04-24T19:55:23Z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